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52E2B-249C-8A33-206F-56B79ED7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D650E6-40A4-4525-A7EE-5D7A435D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A974-EA8A-4B50-8478-ABF6BF59EF67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0E6568-6CAA-A660-A842-64EFB2E4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D73BAC-49BD-2081-1ACF-1C21B510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37CC-511A-4355-BEE6-FFB5EDB07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7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762080-C4DB-EB59-C9DE-C33D3131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59202C-643E-A03F-E8EE-B91B81E91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0869C-BAB7-C24E-5B02-D30B3D6CF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3FA974-EA8A-4B50-8478-ABF6BF59EF67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0F8CE2-C070-63FF-BD17-298BA4C64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C5E484-C884-8B6D-C94F-219981E7D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D37CC-511A-4355-BEE6-FFB5EDB07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30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EA8F298-25A1-D0A5-DE7A-6135B45B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479CB1-CD9C-56FC-E321-B0F7074AFE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62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093A13E-BFE8-E307-C345-E602B588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5FC861-C730-507B-9566-BFC3D5C328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71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30BB055-BE17-5480-ED00-9654F0B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EEC2CE-55AF-9697-C721-E6267BC97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418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41B6BA6-4CFB-9FBF-0F01-5D8CF99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A9F46F-6604-8EFA-4A0E-063CCA176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249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108DF52-C01F-BEE9-7E32-62BEE7A3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86DF28-0435-D751-9F25-E25CB52FF6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6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3F99BB2-B17C-0BE4-1BAC-BBE88FC6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E30DE01-4FF2-9C4F-8DEE-5EA425BD34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17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B7CBD81-CE38-6473-3D97-0306AAC7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587F3C-3E04-5144-53B5-3C3D282527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3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3A7762A-963D-92E3-1156-C2C65847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CBF650-6480-CE40-AAFF-F8C06ABA05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7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2D1D8EA-458B-2F8F-D996-88CF9B6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DC718F-A429-4355-F116-312493DE74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6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6F9417D-76A1-25E7-F459-D8B4DF3C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EEF7F0-55FE-A9F4-6BED-7BF4609F3E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9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0C46097-9558-B9D7-563C-5E5149B4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A48BA5-E106-3D64-2B9A-1A6E98BCC3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24ADB5C-73B0-92F3-D78C-8EC77A9C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13F2DE-EE52-4BB0-C54C-0850A648F7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3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Ni, Aaron</dc:creator>
  <cp:lastModifiedBy>Ni, Aaron</cp:lastModifiedBy>
  <cp:revision>1</cp:revision>
  <dcterms:created xsi:type="dcterms:W3CDTF">2026-03-31T07:45:30Z</dcterms:created>
  <dcterms:modified xsi:type="dcterms:W3CDTF">2026-03-31T07:45:30Z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2026-03-31T07:45:30Z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ActionId">
    <vt:lpwstr>69750c83-5d5b-4661-a46e-8e11c376147d</vt:lpwstr>
  </property>
  <property fmtid="{D5CDD505-2E9C-101B-9397-08002B2CF9AE}" pid="8" name="MSIP_Label_b029aa55-c717-49c7-96ad-42e953bc7712_ContentBits">
    <vt:lpwstr>0</vt:lpwstr>
  </property>
  <property fmtid="{D5CDD505-2E9C-101B-9397-08002B2CF9AE}" pid="9" name="MSIP_Label_b029aa55-c717-49c7-96ad-42e953bc7712_Tag">
    <vt:lpwstr>10, 3, 0, 1</vt:lpwstr>
  </property>
</Properties>
</file>