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797675" cy="9926638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057B6C-068A-2CDF-90F0-E6AAD63D7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5827683-C722-F9B1-DC39-D8D83621B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2E0A-115D-43C9-8EBC-51722EC8BD26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3215D70-7A06-64AE-F2CF-86D2FF634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C941F9D-41A6-70C0-C2DD-A5DEB15E2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6E43-E81F-4AF3-BEC6-6F43AC9A28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895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3772472-C548-1B6A-987D-50BEFB2DB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FD66DC-9872-EEC7-D1B3-88A73882B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CA1A527-EE7C-8328-33A5-1A6B8A4757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1F2E0A-115D-43C9-8EBC-51722EC8BD26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99112BD-F5AC-0940-8D66-9B3294B27E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9D7FB4-4E62-4F87-E47D-E358BDB442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926E43-E81F-4AF3-BEC6-6F43AC9A28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0594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>
            <a:extLst>
              <a:ext uri="{FF2B5EF4-FFF2-40B4-BE49-F238E27FC236}">
                <a16:creationId xmlns:a16="http://schemas.microsoft.com/office/drawing/2014/main" id="{7BD817F8-8CA0-08A1-80FC-C72BDD703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4DBDAC7-7B3E-5F14-8A4D-7D700E127A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113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>
            <a:extLst>
              <a:ext uri="{FF2B5EF4-FFF2-40B4-BE49-F238E27FC236}">
                <a16:creationId xmlns:a16="http://schemas.microsoft.com/office/drawing/2014/main" id="{BACE3F90-19E3-ED40-6A1B-DAF231AF0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7B301B5-C6AF-9CB9-74E4-F128371B5C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7453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>
            <a:extLst>
              <a:ext uri="{FF2B5EF4-FFF2-40B4-BE49-F238E27FC236}">
                <a16:creationId xmlns:a16="http://schemas.microsoft.com/office/drawing/2014/main" id="{0B72BE06-2A39-0DE6-E7C3-031C8E6B2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40E9620-B771-0351-3078-C48718C1F7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59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>
            <a:extLst>
              <a:ext uri="{FF2B5EF4-FFF2-40B4-BE49-F238E27FC236}">
                <a16:creationId xmlns:a16="http://schemas.microsoft.com/office/drawing/2014/main" id="{1ECFBD75-98B1-212E-8549-C4AD443EC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34F9B62-015E-AACF-D90F-71848B5E7F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577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>
            <a:extLst>
              <a:ext uri="{FF2B5EF4-FFF2-40B4-BE49-F238E27FC236}">
                <a16:creationId xmlns:a16="http://schemas.microsoft.com/office/drawing/2014/main" id="{8AB555A3-504E-967C-8B8C-7396D3C12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6B38117-E64B-C87B-8AD0-431F2066602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616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>
            <a:extLst>
              <a:ext uri="{FF2B5EF4-FFF2-40B4-BE49-F238E27FC236}">
                <a16:creationId xmlns:a16="http://schemas.microsoft.com/office/drawing/2014/main" id="{7204B5A2-6C18-4B57-3839-39E93C075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30F94A3-E787-FEFC-761A-CE2362CFB6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956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>
            <a:extLst>
              <a:ext uri="{FF2B5EF4-FFF2-40B4-BE49-F238E27FC236}">
                <a16:creationId xmlns:a16="http://schemas.microsoft.com/office/drawing/2014/main" id="{C70BFE99-A6EA-A6BD-86F0-77E140A89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D17A9B8-AE1B-95CA-EFCA-241BE8288B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076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>
            <a:extLst>
              <a:ext uri="{FF2B5EF4-FFF2-40B4-BE49-F238E27FC236}">
                <a16:creationId xmlns:a16="http://schemas.microsoft.com/office/drawing/2014/main" id="{F746544D-1BC2-9D21-9E4A-F0F6FE1C0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9471B71-C57E-FF5A-F850-CFA700AC65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420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>
            <a:extLst>
              <a:ext uri="{FF2B5EF4-FFF2-40B4-BE49-F238E27FC236}">
                <a16:creationId xmlns:a16="http://schemas.microsoft.com/office/drawing/2014/main" id="{12462C96-2C72-CE0A-CD5C-C2D70004B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88BDC0B-CF13-927D-B3E4-15950016F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60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>
            <a:extLst>
              <a:ext uri="{FF2B5EF4-FFF2-40B4-BE49-F238E27FC236}">
                <a16:creationId xmlns:a16="http://schemas.microsoft.com/office/drawing/2014/main" id="{9980E552-02C2-CF02-070F-748C39376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9CF6B92-E6BF-6FC2-5078-0B2672A36F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950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宽屏</PresentationFormat>
  <Paragraphs>0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4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Ni, Aaron</dc:creator>
  <cp:lastModifiedBy>Ni, Aaron</cp:lastModifiedBy>
  <cp:revision>1</cp:revision>
  <dcterms:created xsi:type="dcterms:W3CDTF">2026-07-01T01:37:46Z</dcterms:created>
  <dcterms:modified xsi:type="dcterms:W3CDTF">2026-07-01T01:37:46Z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029aa55-c717-49c7-96ad-42e953bc7712_Enabled">
    <vt:lpwstr>true</vt:lpwstr>
  </property>
  <property fmtid="{D5CDD505-2E9C-101B-9397-08002B2CF9AE}" pid="3" name="MSIP_Label_b029aa55-c717-49c7-96ad-42e953bc7712_SetDate">
    <vt:lpwstr>2026-07-01T01:37:46Z</vt:lpwstr>
  </property>
  <property fmtid="{D5CDD505-2E9C-101B-9397-08002B2CF9AE}" pid="4" name="MSIP_Label_b029aa55-c717-49c7-96ad-42e953bc7712_Method">
    <vt:lpwstr>Standard</vt:lpwstr>
  </property>
  <property fmtid="{D5CDD505-2E9C-101B-9397-08002B2CF9AE}" pid="5" name="MSIP_Label_b029aa55-c717-49c7-96ad-42e953bc7712_Name">
    <vt:lpwstr>b029aa55-c717-49c7-96ad-42e953bc7712</vt:lpwstr>
  </property>
  <property fmtid="{D5CDD505-2E9C-101B-9397-08002B2CF9AE}" pid="6" name="MSIP_Label_b029aa55-c717-49c7-96ad-42e953bc7712_SiteId">
    <vt:lpwstr>e46bc88e-1a4b-44ff-a158-1b9f7eb4561e</vt:lpwstr>
  </property>
  <property fmtid="{D5CDD505-2E9C-101B-9397-08002B2CF9AE}" pid="7" name="MSIP_Label_b029aa55-c717-49c7-96ad-42e953bc7712_ActionId">
    <vt:lpwstr>9ef41c36-b94a-461d-829a-022ded62b12d</vt:lpwstr>
  </property>
  <property fmtid="{D5CDD505-2E9C-101B-9397-08002B2CF9AE}" pid="8" name="MSIP_Label_b029aa55-c717-49c7-96ad-42e953bc7712_ContentBits">
    <vt:lpwstr>0</vt:lpwstr>
  </property>
  <property fmtid="{D5CDD505-2E9C-101B-9397-08002B2CF9AE}" pid="9" name="MSIP_Label_b029aa55-c717-49c7-96ad-42e953bc7712_Tag">
    <vt:lpwstr>10, 3, 0, 1</vt:lpwstr>
  </property>
</Properties>
</file>